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 varScale="1">
        <p:scale>
          <a:sx n="81" d="100"/>
          <a:sy n="81" d="100"/>
        </p:scale>
        <p:origin x="-1436" y="-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235C7C-A2F4-444E-A5E6-911B3D59BDA6}" type="datetimeFigureOut">
              <a:rPr lang="ko-KR" altLang="en-US" smtClean="0"/>
              <a:t>2021-11-12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FEA45C-F645-48CF-8A56-4F4DEEFA733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3230519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235C7C-A2F4-444E-A5E6-911B3D59BDA6}" type="datetimeFigureOut">
              <a:rPr lang="ko-KR" altLang="en-US" smtClean="0"/>
              <a:t>2021-11-12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FEA45C-F645-48CF-8A56-4F4DEEFA733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4967082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235C7C-A2F4-444E-A5E6-911B3D59BDA6}" type="datetimeFigureOut">
              <a:rPr lang="ko-KR" altLang="en-US" smtClean="0"/>
              <a:t>2021-11-12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FEA45C-F645-48CF-8A56-4F4DEEFA733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01830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235C7C-A2F4-444E-A5E6-911B3D59BDA6}" type="datetimeFigureOut">
              <a:rPr lang="ko-KR" altLang="en-US" smtClean="0"/>
              <a:t>2021-11-12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FEA45C-F645-48CF-8A56-4F4DEEFA733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2036889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235C7C-A2F4-444E-A5E6-911B3D59BDA6}" type="datetimeFigureOut">
              <a:rPr lang="ko-KR" altLang="en-US" smtClean="0"/>
              <a:t>2021-11-12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FEA45C-F645-48CF-8A56-4F4DEEFA733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6048937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235C7C-A2F4-444E-A5E6-911B3D59BDA6}" type="datetimeFigureOut">
              <a:rPr lang="ko-KR" altLang="en-US" smtClean="0"/>
              <a:t>2021-11-12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FEA45C-F645-48CF-8A56-4F4DEEFA733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0266319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235C7C-A2F4-444E-A5E6-911B3D59BDA6}" type="datetimeFigureOut">
              <a:rPr lang="ko-KR" altLang="en-US" smtClean="0"/>
              <a:t>2021-11-12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FEA45C-F645-48CF-8A56-4F4DEEFA733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0815046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235C7C-A2F4-444E-A5E6-911B3D59BDA6}" type="datetimeFigureOut">
              <a:rPr lang="ko-KR" altLang="en-US" smtClean="0"/>
              <a:t>2021-11-12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FEA45C-F645-48CF-8A56-4F4DEEFA733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4288117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235C7C-A2F4-444E-A5E6-911B3D59BDA6}" type="datetimeFigureOut">
              <a:rPr lang="ko-KR" altLang="en-US" smtClean="0"/>
              <a:t>2021-11-12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FEA45C-F645-48CF-8A56-4F4DEEFA733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195264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235C7C-A2F4-444E-A5E6-911B3D59BDA6}" type="datetimeFigureOut">
              <a:rPr lang="ko-KR" altLang="en-US" smtClean="0"/>
              <a:t>2021-11-12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FEA45C-F645-48CF-8A56-4F4DEEFA733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1890313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235C7C-A2F4-444E-A5E6-911B3D59BDA6}" type="datetimeFigureOut">
              <a:rPr lang="ko-KR" altLang="en-US" smtClean="0"/>
              <a:t>2021-11-12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FEA45C-F645-48CF-8A56-4F4DEEFA733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686207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3235C7C-A2F4-444E-A5E6-911B3D59BDA6}" type="datetimeFigureOut">
              <a:rPr lang="ko-KR" altLang="en-US" smtClean="0"/>
              <a:t>2021-11-12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5FEA45C-F645-48CF-8A56-4F4DEEFA733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286494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ko-KR" altLang="en-US" dirty="0" smtClean="0"/>
              <a:t>허</a:t>
            </a:r>
            <a:endParaRPr lang="ko-KR" altLang="en-US" dirty="0"/>
          </a:p>
        </p:txBody>
      </p:sp>
      <p:pic>
        <p:nvPicPr>
          <p:cNvPr id="5" name="그림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966"/>
            <a:ext cx="4388471" cy="6822014"/>
          </a:xfrm>
          <a:prstGeom prst="rect">
            <a:avLst/>
          </a:prstGeom>
        </p:spPr>
      </p:pic>
      <p:pic>
        <p:nvPicPr>
          <p:cNvPr id="8" name="그림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88471" y="9966"/>
            <a:ext cx="475552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81484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:sndAc>
          <p:stSnd>
            <p:snd r:embed="rId2" name="applause.wav"/>
          </p:stSnd>
        </p:sndAc>
      </p:transition>
    </mc:Choice>
    <mc:Fallback>
      <p:transition spd="slow">
        <p:sndAc>
          <p:stSnd>
            <p:snd r:embed="rId2" name="applause.wav"/>
          </p:stSnd>
        </p:sndAc>
      </p:transition>
    </mc:Fallback>
  </mc:AlternateContent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</TotalTime>
  <Words>1</Words>
  <Application>Microsoft Office PowerPoint</Application>
  <PresentationFormat>화면 슬라이드 쇼(4:3)</PresentationFormat>
  <Paragraphs>1</Paragraphs>
  <Slides>1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2" baseType="lpstr">
      <vt:lpstr>Office 테마</vt:lpstr>
      <vt:lpstr>PowerPoint 프레젠테이션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user</dc:creator>
  <cp:lastModifiedBy>user</cp:lastModifiedBy>
  <cp:revision>2</cp:revision>
  <dcterms:created xsi:type="dcterms:W3CDTF">2021-11-12T04:55:50Z</dcterms:created>
  <dcterms:modified xsi:type="dcterms:W3CDTF">2021-11-12T05:07:38Z</dcterms:modified>
</cp:coreProperties>
</file>