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8" d="100"/>
          <a:sy n="68" d="100"/>
        </p:scale>
        <p:origin x="-114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12,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12, 2022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12,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12,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1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15616" y="-1755576"/>
            <a:ext cx="10297144" cy="9865096"/>
          </a:xfrm>
          <a:noFill/>
          <a:ln>
            <a:noFill/>
          </a:ln>
        </p:spPr>
        <p:txBody>
          <a:bodyPr/>
          <a:lstStyle/>
          <a:p>
            <a:pPr>
              <a:tabLst>
                <a:tab pos="6008688" algn="l"/>
              </a:tabLst>
            </a:pP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       </a:t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        (</a:t>
            </a:r>
            <a:r>
              <a:rPr lang="ko-KR" altLang="en-US" sz="2800" dirty="0" smtClean="0"/>
              <a:t>사</a:t>
            </a:r>
            <a:r>
              <a:rPr lang="en-US" altLang="ko-KR" sz="2800" dirty="0" smtClean="0"/>
              <a:t>)</a:t>
            </a:r>
            <a:r>
              <a:rPr lang="ko-KR" altLang="en-US" sz="2800" dirty="0" err="1" smtClean="0"/>
              <a:t>한국워킹협회장</a:t>
            </a:r>
            <a:r>
              <a:rPr lang="ko-KR" altLang="en-US" sz="2800" dirty="0" smtClean="0"/>
              <a:t> 오한진박사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k-SMARTWALKING </a:t>
            </a:r>
            <a:r>
              <a:rPr lang="ko-KR" altLang="en-US" sz="2800" dirty="0" err="1" smtClean="0"/>
              <a:t>헬스케어</a:t>
            </a:r>
            <a:r>
              <a:rPr lang="ko-KR" altLang="en-US" sz="2800" dirty="0" smtClean="0"/>
              <a:t> 지도자 모집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800" dirty="0" err="1" smtClean="0"/>
              <a:t>스마트워킹케어</a:t>
            </a:r>
            <a:r>
              <a:rPr lang="ko-KR" altLang="en-US" sz="2800" dirty="0" smtClean="0"/>
              <a:t> 건강지도자 모집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800" dirty="0" err="1" smtClean="0"/>
              <a:t>비만탈출케어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워킹지도자</a:t>
            </a:r>
            <a:r>
              <a:rPr lang="ko-KR" altLang="en-US" sz="2800" dirty="0" smtClean="0"/>
              <a:t> 모집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800" dirty="0" err="1" smtClean="0"/>
              <a:t>치매예방걷기케어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워킹지도자</a:t>
            </a:r>
            <a:r>
              <a:rPr lang="ko-KR" altLang="en-US" sz="2800" dirty="0" smtClean="0"/>
              <a:t> 모집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000" dirty="0" smtClean="0"/>
              <a:t>강  사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오한진박사외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4</a:t>
            </a:r>
            <a:r>
              <a:rPr lang="ko-KR" altLang="en-US" sz="2000" dirty="0" smtClean="0"/>
              <a:t>분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날  짜</a:t>
            </a:r>
            <a:r>
              <a:rPr lang="en-US" altLang="ko-KR" sz="2000" dirty="0" smtClean="0"/>
              <a:t>: 2022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02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12</a:t>
            </a:r>
            <a:r>
              <a:rPr lang="ko-KR" altLang="en-US" sz="2000" dirty="0" smtClean="0"/>
              <a:t>일 오전 </a:t>
            </a:r>
            <a:r>
              <a:rPr lang="en-US" altLang="ko-KR" sz="2000" dirty="0" smtClean="0"/>
              <a:t>9</a:t>
            </a:r>
            <a:r>
              <a:rPr lang="ko-KR" altLang="en-US" sz="2000" dirty="0" smtClean="0"/>
              <a:t>시</a:t>
            </a:r>
            <a:r>
              <a:rPr lang="en-US" altLang="ko-KR" sz="2000" dirty="0" smtClean="0"/>
              <a:t>~</a:t>
            </a:r>
            <a:r>
              <a:rPr lang="ko-KR" altLang="en-US" sz="2000" dirty="0" smtClean="0"/>
              <a:t>오후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시 </a:t>
            </a:r>
            <a:r>
              <a:rPr lang="en-US" altLang="ko-KR" sz="2000" dirty="0" smtClean="0"/>
              <a:t>(8</a:t>
            </a:r>
            <a:r>
              <a:rPr lang="ko-KR" altLang="en-US" sz="2000" dirty="0" smtClean="0"/>
              <a:t>시간</a:t>
            </a:r>
            <a:r>
              <a:rPr lang="en-US" altLang="ko-KR" sz="2000" dirty="0" smtClean="0"/>
              <a:t>) </a:t>
            </a:r>
            <a:br>
              <a:rPr lang="en-US" altLang="ko-KR" sz="2000" dirty="0" smtClean="0"/>
            </a:br>
            <a:r>
              <a:rPr lang="ko-KR" altLang="en-US" sz="2000" dirty="0" smtClean="0"/>
              <a:t>인   원</a:t>
            </a:r>
            <a:r>
              <a:rPr lang="en-US" altLang="ko-KR" sz="2000" dirty="0" smtClean="0"/>
              <a:t>: 50</a:t>
            </a:r>
            <a:r>
              <a:rPr lang="ko-KR" altLang="en-US" sz="2000" dirty="0" smtClean="0"/>
              <a:t>명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선착순마감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이론</a:t>
            </a:r>
            <a:r>
              <a:rPr lang="en-US" altLang="ko-KR" sz="2000" dirty="0" smtClean="0"/>
              <a:t>+</a:t>
            </a:r>
            <a:r>
              <a:rPr lang="ko-KR" altLang="en-US" sz="2000" dirty="0" smtClean="0"/>
              <a:t>실기 총</a:t>
            </a:r>
            <a:r>
              <a:rPr lang="en-US" altLang="ko-KR" sz="2000" dirty="0" smtClean="0"/>
              <a:t>20</a:t>
            </a:r>
            <a:r>
              <a:rPr lang="ko-KR" altLang="en-US" sz="2000" dirty="0" smtClean="0"/>
              <a:t>시간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교육비</a:t>
            </a:r>
            <a:r>
              <a:rPr lang="en-US" altLang="ko-KR" sz="2000" dirty="0" smtClean="0"/>
              <a:t>: 40</a:t>
            </a:r>
            <a:r>
              <a:rPr lang="ko-KR" altLang="en-US" sz="2000" dirty="0" smtClean="0"/>
              <a:t>만원 </a:t>
            </a:r>
            <a:r>
              <a:rPr lang="ko-KR" altLang="en-US" sz="2000" dirty="0" err="1" smtClean="0"/>
              <a:t>한국워킹협회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하나은행 </a:t>
            </a:r>
            <a:r>
              <a:rPr lang="en-US" altLang="ko-KR" sz="2000" dirty="0" smtClean="0"/>
              <a:t>913 910009 85304)</a:t>
            </a:r>
            <a:br>
              <a:rPr lang="en-US" altLang="ko-KR" sz="2000" dirty="0" smtClean="0"/>
            </a:b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문의처</a:t>
            </a:r>
            <a:r>
              <a:rPr lang="en-US" altLang="ko-KR" sz="2000" dirty="0" smtClean="0"/>
              <a:t>: 02 579 9969, 02 576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6699,010 7979 3750</a:t>
            </a:r>
            <a:br>
              <a:rPr lang="en-US" altLang="ko-KR" sz="2000" dirty="0" smtClean="0"/>
            </a:br>
            <a:r>
              <a:rPr lang="en-US" altLang="ko-KR" sz="2000" dirty="0" smtClean="0"/>
              <a:t>         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800" dirty="0" smtClean="0"/>
              <a:t> </a:t>
            </a:r>
            <a:endParaRPr lang="ko-KR" altLang="en-US" sz="28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57200" y="6957392"/>
            <a:ext cx="7787208" cy="1368152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1008112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86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필수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36</TotalTime>
  <Words>1</Words>
  <Application>Microsoft Office PowerPoint</Application>
  <PresentationFormat>화면 슬라이드 쇼(4:3)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필수</vt:lpstr>
      <vt:lpstr>                          (사)한국워킹협회장 오한진박사  k-SMARTWALKING 헬스케어 지도자 모집  스마트워킹케어 건강지도자 모집  비만탈출케어 워킹지도자 모집  치매예방걷기케어 워킹지도자 모집  강  사: 오한진박사외 4분 날  짜: 2022년 02월 12일 오전 9시~오후 6시 (8시간)  인   원: 50명 (선착순마감) 이론+실기 총20시간 교육비: 40만원 한국워킹협회 (하나은행 913 910009 85304)  문의처: 02 579 9969, 02 576 6699,010 7979 3750      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(사)한국워킹협회장 오한진박사  k-SMARTWALKING 헬스케어 지도자 모집  스마트워킹케어 건강지도자 모집  비만탈출케어 워킹지도자 모집  치매예방걷기케어 워킹지도자 모집  강사:오한진박사외 4분</dc:title>
  <dc:creator>user</dc:creator>
  <cp:lastModifiedBy>user</cp:lastModifiedBy>
  <cp:revision>7</cp:revision>
  <dcterms:created xsi:type="dcterms:W3CDTF">2022-01-12T08:20:34Z</dcterms:created>
  <dcterms:modified xsi:type="dcterms:W3CDTF">2022-01-12T09:43:39Z</dcterms:modified>
</cp:coreProperties>
</file>